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70"/>
    <a:srgbClr val="EE1E2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0"/>
    <p:restoredTop sz="94694"/>
  </p:normalViewPr>
  <p:slideViewPr>
    <p:cSldViewPr snapToGrid="0">
      <p:cViewPr varScale="1">
        <p:scale>
          <a:sx n="90" d="100"/>
          <a:sy n="90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52CA-A411-BABE-230F-E140D4370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D51E2-869D-0029-09C4-F977FAA26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859DA-4244-5D1C-6C1A-F926C6F1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AB848-DA76-6070-B4D9-5E8E2339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FDA1C-C5EF-28D5-6DD9-3127267C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1C29-0529-3777-AD0D-FB8AF753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0F60D-89DD-B137-D752-061998F8A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62662-7394-0916-167B-CEB16C683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03C9F-A4FC-EE1A-05FC-612D3F12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71630-4A0C-3C74-7B7E-8DF18487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5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13E5F-DDD1-42B2-33E5-79253DC19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B321C-649D-6E74-BDD1-FA5B6EB96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DA7FB-24B4-76CD-9CB3-A1CE4D77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130D7-02B3-4E6F-4BA2-E1C0E9D9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318E-AF19-6608-0019-89CF5262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6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E89D-5A5C-BAE5-ADA3-6893F884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30255-4FA8-A96A-7BC3-FB1CF78B5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DDA9A-DA13-7957-0139-C9C09CF3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02FD5-D7ED-F753-6365-BE641A25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DA336-375A-2C76-9C18-8DBFFDEF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AFCB-3263-CF06-6CC7-C2B83F0E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BA322-24A2-C1CC-5407-4C246942D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6B83F-7E9D-A2B1-C4A5-2368F7F1B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D6415-B279-FA39-A5DE-EAC012ACC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5747F-3DA9-F999-949E-CDC673C5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910D-386B-82C4-2355-AA2AFDFF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28267-BF38-249E-B6BB-0E9BEE4D7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91FC9-2022-C4E6-4313-D90B64498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37D1F-DA28-027C-478A-A7BC983A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A51CA-ECC1-E48B-274F-45B94895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A163C-1D78-B482-6B8F-EFA6F257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05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0D5D-8A52-2506-0D62-F7A8CD0E5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E8732-8667-0882-7DD0-4AD952FC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3813F-9EB8-8AB4-4D9F-58EE7D153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5808-859A-3C3D-8334-0D8BB39FA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FE3DED-209E-1668-EFB8-88C7A38C2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F3EBF-B845-9853-5877-BBAFD2DB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2F7D2-C3B0-0A8B-5503-15FBD1470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707FB3-43CB-AC77-1D59-FF737312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8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6745-AD31-6FAB-2653-8DCC39B9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377EC-B9F1-D6CC-7F50-5BD042E7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3B701-7027-06CD-BC6E-26C7726E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4A693-362A-DA36-A897-F5DEDC73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12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F3D83-6678-D0DB-84D9-CE5851F9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ACA18-D9C0-42E5-61A9-02674EDA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E010B-0B48-E302-CAB2-94DAC2BE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4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339A-1D86-4502-6D16-35F5BDA9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BA5C-E210-077A-FE5F-A41A8AF58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75CA0-7213-0D03-4C52-1DBC1B6CF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4300E-A93A-7556-26C7-05E00B95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DD6E7-30EA-245A-BFE8-58098D624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FAACB-8E35-804B-237A-6A8FB5AE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1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FB2A-622D-151E-0FB7-2794C4EF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89866-A7D1-1333-2DE7-41F32B36E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79180-9177-2E97-4694-8BB62D505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FCD1A-578D-34C5-EE8A-69F040A87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B0FC6-327B-8256-10D0-547A2103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5D9BF-A639-D338-632F-BE91212E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96D039-DCE4-B651-9C38-0E71A380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628E-8F16-00FD-E67F-1DAA77508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D2CE0-0060-3515-7E82-585451687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92805-484F-9342-A604-AD80C926786D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8834-178B-0BDD-9B9F-2FCF9175F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4DC5B-8A4B-AE11-BB7E-5DA3B9F74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AB229-6DE6-6D45-A607-1A21BC397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1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5" Type="http://schemas.openxmlformats.org/officeDocument/2006/relationships/image" Target="../media/image3.svg"/><Relationship Id="rId10" Type="http://schemas.microsoft.com/office/2007/relationships/hdphoto" Target="../media/hdphoto6.wdp"/><Relationship Id="rId4" Type="http://schemas.openxmlformats.org/officeDocument/2006/relationships/image" Target="../media/image2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0C512D-F695-8E7B-BDC8-56DCCFAA7A02}"/>
              </a:ext>
            </a:extLst>
          </p:cNvPr>
          <p:cNvGrpSpPr/>
          <p:nvPr/>
        </p:nvGrpSpPr>
        <p:grpSpPr>
          <a:xfrm>
            <a:off x="5848856" y="2730212"/>
            <a:ext cx="5326450" cy="2339102"/>
            <a:chOff x="5848856" y="2730212"/>
            <a:chExt cx="5326450" cy="2339102"/>
          </a:xfrm>
        </p:grpSpPr>
        <p:pic>
          <p:nvPicPr>
            <p:cNvPr id="3" name="Picture 2" descr="A building with a flag on the front&#10;&#10;Description automatically generated">
              <a:extLst>
                <a:ext uri="{FF2B5EF4-FFF2-40B4-BE49-F238E27FC236}">
                  <a16:creationId xmlns:a16="http://schemas.microsoft.com/office/drawing/2014/main" id="{8F1C66A6-C854-50DF-AE2A-85D301711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8389" t="18434" r="13081" b="38046"/>
            <a:stretch/>
          </p:blipFill>
          <p:spPr>
            <a:xfrm>
              <a:off x="5848856" y="2730212"/>
              <a:ext cx="5326450" cy="2186777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44D275-1228-9DA5-26C2-1A6D6833DAF6}"/>
                </a:ext>
              </a:extLst>
            </p:cNvPr>
            <p:cNvGrpSpPr/>
            <p:nvPr/>
          </p:nvGrpSpPr>
          <p:grpSpPr>
            <a:xfrm>
              <a:off x="5848856" y="2730212"/>
              <a:ext cx="5326450" cy="2339102"/>
              <a:chOff x="2974132" y="80436"/>
              <a:chExt cx="5326450" cy="233910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1E919C5-4433-E5A9-FA1D-F4F74EB2160A}"/>
                  </a:ext>
                </a:extLst>
              </p:cNvPr>
              <p:cNvSpPr txBox="1"/>
              <p:nvPr/>
            </p:nvSpPr>
            <p:spPr>
              <a:xfrm>
                <a:off x="2974132" y="80436"/>
                <a:ext cx="5326450" cy="2339102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0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endParaRPr lang="en-US" sz="28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r>
                  <a:rPr lang="en-US" sz="5400" b="1" dirty="0">
                    <a:solidFill>
                      <a:srgbClr val="003A70"/>
                    </a:solidFill>
                    <a:latin typeface="Source Sans Pro" panose="020F0502020204030204" pitchFamily="34" charset="0"/>
                    <a:ea typeface="Source Sans Pro" panose="020F0502020204030204" pitchFamily="34" charset="0"/>
                    <a:cs typeface="Gautami" panose="020B0502040204020203" pitchFamily="34" charset="0"/>
                  </a:rPr>
                  <a:t>GRADES 9-12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1FC367DD-E5BE-B7C9-79D9-7B13F662E7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443" t="27536" r="61985" b="20030"/>
              <a:stretch/>
            </p:blipFill>
            <p:spPr>
              <a:xfrm>
                <a:off x="3041715" y="125740"/>
                <a:ext cx="1016717" cy="1215386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E5630C5-027C-CEED-A9ED-8F3244B264B0}"/>
              </a:ext>
            </a:extLst>
          </p:cNvPr>
          <p:cNvGrpSpPr/>
          <p:nvPr/>
        </p:nvGrpSpPr>
        <p:grpSpPr>
          <a:xfrm>
            <a:off x="193354" y="2730281"/>
            <a:ext cx="5326450" cy="2339102"/>
            <a:chOff x="5848856" y="2730212"/>
            <a:chExt cx="5326450" cy="2339102"/>
          </a:xfrm>
        </p:grpSpPr>
        <p:pic>
          <p:nvPicPr>
            <p:cNvPr id="22" name="Picture 21" descr="A building with a flag on the front&#10;&#10;Description automatically generated">
              <a:extLst>
                <a:ext uri="{FF2B5EF4-FFF2-40B4-BE49-F238E27FC236}">
                  <a16:creationId xmlns:a16="http://schemas.microsoft.com/office/drawing/2014/main" id="{563F2BC3-A643-A978-1900-8A39D5341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8389" t="18434" r="13081" b="38046"/>
            <a:stretch/>
          </p:blipFill>
          <p:spPr>
            <a:xfrm>
              <a:off x="5848856" y="2730212"/>
              <a:ext cx="5326450" cy="2186777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EAFBF97-7FC2-33DB-0FC7-CDBC09522A44}"/>
                </a:ext>
              </a:extLst>
            </p:cNvPr>
            <p:cNvGrpSpPr/>
            <p:nvPr/>
          </p:nvGrpSpPr>
          <p:grpSpPr>
            <a:xfrm>
              <a:off x="5848856" y="2730212"/>
              <a:ext cx="5326450" cy="2339102"/>
              <a:chOff x="2974132" y="80436"/>
              <a:chExt cx="5326450" cy="233910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6F66C0-C7EE-1E96-2644-7E86144D23B9}"/>
                  </a:ext>
                </a:extLst>
              </p:cNvPr>
              <p:cNvSpPr txBox="1"/>
              <p:nvPr/>
            </p:nvSpPr>
            <p:spPr>
              <a:xfrm>
                <a:off x="2974132" y="80436"/>
                <a:ext cx="5326450" cy="2339102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0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endParaRPr lang="en-US" sz="28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r>
                  <a:rPr lang="en-US" sz="5400" b="1" dirty="0">
                    <a:solidFill>
                      <a:srgbClr val="003A70"/>
                    </a:solidFill>
                    <a:latin typeface="Source Sans Pro" panose="020F0502020204030204" pitchFamily="34" charset="0"/>
                    <a:ea typeface="Source Sans Pro" panose="020F0502020204030204" pitchFamily="34" charset="0"/>
                    <a:cs typeface="Gautami" panose="020B0502040204020203" pitchFamily="34" charset="0"/>
                  </a:rPr>
                  <a:t>GRADES 1-5</a:t>
                </a:r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121ECE0B-FA34-9D5C-65E7-A1507426D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443" t="27536" r="61985" b="20030"/>
              <a:stretch/>
            </p:blipFill>
            <p:spPr>
              <a:xfrm>
                <a:off x="3041715" y="125740"/>
                <a:ext cx="1016717" cy="1215386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98001D-A681-FF3E-9D47-7A8BF1879CCB}"/>
              </a:ext>
            </a:extLst>
          </p:cNvPr>
          <p:cNvGrpSpPr/>
          <p:nvPr/>
        </p:nvGrpSpPr>
        <p:grpSpPr>
          <a:xfrm>
            <a:off x="193354" y="103922"/>
            <a:ext cx="5326450" cy="2339102"/>
            <a:chOff x="5848856" y="2730212"/>
            <a:chExt cx="5326450" cy="2339102"/>
          </a:xfrm>
        </p:grpSpPr>
        <p:pic>
          <p:nvPicPr>
            <p:cNvPr id="27" name="Picture 26" descr="A building with a flag on the front&#10;&#10;Description automatically generated">
              <a:extLst>
                <a:ext uri="{FF2B5EF4-FFF2-40B4-BE49-F238E27FC236}">
                  <a16:creationId xmlns:a16="http://schemas.microsoft.com/office/drawing/2014/main" id="{727430D4-1528-F1D7-58A8-341450B07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8389" t="18434" r="13081" b="38046"/>
            <a:stretch/>
          </p:blipFill>
          <p:spPr>
            <a:xfrm>
              <a:off x="5848856" y="2730212"/>
              <a:ext cx="5326450" cy="2186777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502E39-42CA-18A6-56D0-15CC4894E57F}"/>
                </a:ext>
              </a:extLst>
            </p:cNvPr>
            <p:cNvGrpSpPr/>
            <p:nvPr/>
          </p:nvGrpSpPr>
          <p:grpSpPr>
            <a:xfrm>
              <a:off x="5848856" y="2730212"/>
              <a:ext cx="5326450" cy="2339102"/>
              <a:chOff x="2974132" y="80436"/>
              <a:chExt cx="5326450" cy="233910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DE1D45-7DAB-5C6A-507D-27BD7EC6E0F5}"/>
                  </a:ext>
                </a:extLst>
              </p:cNvPr>
              <p:cNvSpPr txBox="1"/>
              <p:nvPr/>
            </p:nvSpPr>
            <p:spPr>
              <a:xfrm>
                <a:off x="2974132" y="80436"/>
                <a:ext cx="5326450" cy="2339102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0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endParaRPr lang="en-US" sz="28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r>
                  <a:rPr lang="en-US" sz="5400" b="1" dirty="0">
                    <a:solidFill>
                      <a:srgbClr val="003A70"/>
                    </a:solidFill>
                    <a:latin typeface="Source Sans Pro" panose="020F0502020204030204" pitchFamily="34" charset="0"/>
                    <a:ea typeface="Source Sans Pro" panose="020F0502020204030204" pitchFamily="34" charset="0"/>
                    <a:cs typeface="Gautami" panose="020B0502040204020203" pitchFamily="34" charset="0"/>
                  </a:rPr>
                  <a:t>KINDERGARTEN</a:t>
                </a: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9D49CA98-774A-120C-8F4E-631A876CC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443" t="27536" r="61985" b="20030"/>
              <a:stretch/>
            </p:blipFill>
            <p:spPr>
              <a:xfrm>
                <a:off x="3041715" y="125740"/>
                <a:ext cx="1016717" cy="1215386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B51743A-19CB-689E-5D3F-D60EB532C971}"/>
              </a:ext>
            </a:extLst>
          </p:cNvPr>
          <p:cNvGrpSpPr/>
          <p:nvPr/>
        </p:nvGrpSpPr>
        <p:grpSpPr>
          <a:xfrm>
            <a:off x="5840239" y="103922"/>
            <a:ext cx="5326450" cy="2339102"/>
            <a:chOff x="5848856" y="2730212"/>
            <a:chExt cx="5326450" cy="2339102"/>
          </a:xfrm>
        </p:grpSpPr>
        <p:pic>
          <p:nvPicPr>
            <p:cNvPr id="32" name="Picture 31" descr="A building with a flag on the front&#10;&#10;Description automatically generated">
              <a:extLst>
                <a:ext uri="{FF2B5EF4-FFF2-40B4-BE49-F238E27FC236}">
                  <a16:creationId xmlns:a16="http://schemas.microsoft.com/office/drawing/2014/main" id="{AA89A3C3-FCF7-D074-F0DE-F5D7CD32E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8389" t="18434" r="13081" b="38046"/>
            <a:stretch/>
          </p:blipFill>
          <p:spPr>
            <a:xfrm>
              <a:off x="5848856" y="2730212"/>
              <a:ext cx="5326450" cy="2186777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6B2B0CE-5EB8-1A24-082F-9DD0593C90B6}"/>
                </a:ext>
              </a:extLst>
            </p:cNvPr>
            <p:cNvGrpSpPr/>
            <p:nvPr/>
          </p:nvGrpSpPr>
          <p:grpSpPr>
            <a:xfrm>
              <a:off x="5848856" y="2730212"/>
              <a:ext cx="5326450" cy="2339102"/>
              <a:chOff x="2974132" y="80436"/>
              <a:chExt cx="5326450" cy="233910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9A1C0C-6EA2-37FA-96A9-8AFE48783947}"/>
                  </a:ext>
                </a:extLst>
              </p:cNvPr>
              <p:cNvSpPr txBox="1"/>
              <p:nvPr/>
            </p:nvSpPr>
            <p:spPr>
              <a:xfrm>
                <a:off x="2974132" y="80436"/>
                <a:ext cx="5326450" cy="2339102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0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endParaRPr lang="en-US" sz="28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r>
                  <a:rPr lang="en-US" sz="5400" b="1" dirty="0">
                    <a:solidFill>
                      <a:srgbClr val="003A70"/>
                    </a:solidFill>
                    <a:latin typeface="Source Sans Pro" panose="020F0502020204030204" pitchFamily="34" charset="0"/>
                    <a:ea typeface="Source Sans Pro" panose="020F0502020204030204" pitchFamily="34" charset="0"/>
                    <a:cs typeface="Gautami" panose="020B0502040204020203" pitchFamily="34" charset="0"/>
                  </a:rPr>
                  <a:t>GRADES 6-9</a:t>
                </a: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3D960691-90D5-1C80-3543-8D96E98F5F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443" t="27536" r="61985" b="20030"/>
              <a:stretch/>
            </p:blipFill>
            <p:spPr>
              <a:xfrm>
                <a:off x="3041715" y="125740"/>
                <a:ext cx="1016717" cy="1215386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AC05A9-E2F8-913C-4FE8-2040974D2ED5}"/>
              </a:ext>
            </a:extLst>
          </p:cNvPr>
          <p:cNvGrpSpPr/>
          <p:nvPr/>
        </p:nvGrpSpPr>
        <p:grpSpPr>
          <a:xfrm>
            <a:off x="260937" y="5198775"/>
            <a:ext cx="5326450" cy="2339102"/>
            <a:chOff x="5848856" y="2730212"/>
            <a:chExt cx="5326450" cy="2339102"/>
          </a:xfrm>
        </p:grpSpPr>
        <p:pic>
          <p:nvPicPr>
            <p:cNvPr id="37" name="Picture 36" descr="A building with a flag on the front&#10;&#10;Description automatically generated">
              <a:extLst>
                <a:ext uri="{FF2B5EF4-FFF2-40B4-BE49-F238E27FC236}">
                  <a16:creationId xmlns:a16="http://schemas.microsoft.com/office/drawing/2014/main" id="{1D097310-1FCD-AF4D-ABD2-3D71C943B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8389" t="18434" r="13081" b="38046"/>
            <a:stretch/>
          </p:blipFill>
          <p:spPr>
            <a:xfrm>
              <a:off x="5848856" y="2730212"/>
              <a:ext cx="5326450" cy="2186777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C5AE1E6-338B-55BD-FA25-9E2C2A289A34}"/>
                </a:ext>
              </a:extLst>
            </p:cNvPr>
            <p:cNvGrpSpPr/>
            <p:nvPr/>
          </p:nvGrpSpPr>
          <p:grpSpPr>
            <a:xfrm>
              <a:off x="5848856" y="2730212"/>
              <a:ext cx="5326450" cy="2339102"/>
              <a:chOff x="2974132" y="80436"/>
              <a:chExt cx="5326450" cy="233910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BBC8C7-57C1-B805-2CE4-50BC864DA7B8}"/>
                  </a:ext>
                </a:extLst>
              </p:cNvPr>
              <p:cNvSpPr txBox="1"/>
              <p:nvPr/>
            </p:nvSpPr>
            <p:spPr>
              <a:xfrm>
                <a:off x="2974132" y="80436"/>
                <a:ext cx="5326450" cy="2339102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0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endParaRPr lang="en-US" sz="28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r>
                  <a:rPr lang="en-US" sz="5400" b="1" dirty="0">
                    <a:solidFill>
                      <a:srgbClr val="003A70"/>
                    </a:solidFill>
                    <a:latin typeface="Source Sans Pro" panose="020F0502020204030204" pitchFamily="34" charset="0"/>
                    <a:ea typeface="Source Sans Pro" panose="020F0502020204030204" pitchFamily="34" charset="0"/>
                    <a:cs typeface="Gautami" panose="020B0502040204020203" pitchFamily="34" charset="0"/>
                  </a:rPr>
                  <a:t>GRADES 6-10</a:t>
                </a:r>
              </a:p>
            </p:txBody>
          </p:sp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459ECC6A-1E19-B84C-6056-FBED28B03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443" t="27536" r="61985" b="20030"/>
              <a:stretch/>
            </p:blipFill>
            <p:spPr>
              <a:xfrm>
                <a:off x="3041715" y="125740"/>
                <a:ext cx="1016717" cy="1215386"/>
              </a:xfrm>
              <a:prstGeom prst="rect">
                <a:avLst/>
              </a:prstGeom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FC8994-D2F6-5D3C-B874-5FD6FC742045}"/>
              </a:ext>
            </a:extLst>
          </p:cNvPr>
          <p:cNvGrpSpPr/>
          <p:nvPr/>
        </p:nvGrpSpPr>
        <p:grpSpPr>
          <a:xfrm>
            <a:off x="5840239" y="5198775"/>
            <a:ext cx="5326450" cy="2339102"/>
            <a:chOff x="5848856" y="2730212"/>
            <a:chExt cx="5326450" cy="2339102"/>
          </a:xfrm>
        </p:grpSpPr>
        <p:pic>
          <p:nvPicPr>
            <p:cNvPr id="42" name="Picture 41" descr="A building with a flag on the front&#10;&#10;Description automatically generated">
              <a:extLst>
                <a:ext uri="{FF2B5EF4-FFF2-40B4-BE49-F238E27FC236}">
                  <a16:creationId xmlns:a16="http://schemas.microsoft.com/office/drawing/2014/main" id="{06CB5A69-E64B-734C-58A6-63C4AA457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8389" t="18434" r="13081" b="38046"/>
            <a:stretch/>
          </p:blipFill>
          <p:spPr>
            <a:xfrm>
              <a:off x="5848856" y="2730212"/>
              <a:ext cx="5326450" cy="218677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84A91EE-919D-E27E-41B3-903ED80D7D5D}"/>
                </a:ext>
              </a:extLst>
            </p:cNvPr>
            <p:cNvGrpSpPr/>
            <p:nvPr/>
          </p:nvGrpSpPr>
          <p:grpSpPr>
            <a:xfrm>
              <a:off x="5848856" y="2730212"/>
              <a:ext cx="5326450" cy="2339102"/>
              <a:chOff x="2974132" y="80436"/>
              <a:chExt cx="5326450" cy="233910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792AC8-52FD-531B-0639-492EBB76A8A4}"/>
                  </a:ext>
                </a:extLst>
              </p:cNvPr>
              <p:cNvSpPr txBox="1"/>
              <p:nvPr/>
            </p:nvSpPr>
            <p:spPr>
              <a:xfrm>
                <a:off x="2974132" y="80436"/>
                <a:ext cx="5326450" cy="2339102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0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endParaRPr lang="en-US" sz="28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r>
                  <a:rPr lang="en-US" sz="5400" b="1" dirty="0">
                    <a:solidFill>
                      <a:srgbClr val="003A70"/>
                    </a:solidFill>
                    <a:latin typeface="Source Sans Pro" panose="020F0502020204030204" pitchFamily="34" charset="0"/>
                    <a:ea typeface="Source Sans Pro" panose="020F0502020204030204" pitchFamily="34" charset="0"/>
                    <a:cs typeface="Gautami" panose="020B0502040204020203" pitchFamily="34" charset="0"/>
                  </a:rPr>
                  <a:t>GRADES 6-11</a:t>
                </a:r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2AFFBF89-9DAA-983D-DD64-C051765B75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443" t="27536" r="61985" b="20030"/>
              <a:stretch/>
            </p:blipFill>
            <p:spPr>
              <a:xfrm>
                <a:off x="3041715" y="125740"/>
                <a:ext cx="1016717" cy="1215386"/>
              </a:xfrm>
              <a:prstGeom prst="rect">
                <a:avLst/>
              </a:prstGeom>
            </p:spPr>
          </p:pic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8AC5A07-0F9C-DC86-CD41-D9106C3CC0EA}"/>
              </a:ext>
            </a:extLst>
          </p:cNvPr>
          <p:cNvGrpSpPr/>
          <p:nvPr/>
        </p:nvGrpSpPr>
        <p:grpSpPr>
          <a:xfrm>
            <a:off x="6604613" y="7208550"/>
            <a:ext cx="5326450" cy="2339102"/>
            <a:chOff x="5848856" y="2730212"/>
            <a:chExt cx="5326450" cy="2339102"/>
          </a:xfrm>
        </p:grpSpPr>
        <p:pic>
          <p:nvPicPr>
            <p:cNvPr id="47" name="Picture 46" descr="A building with a flag on the front&#10;&#10;Description automatically generated">
              <a:extLst>
                <a:ext uri="{FF2B5EF4-FFF2-40B4-BE49-F238E27FC236}">
                  <a16:creationId xmlns:a16="http://schemas.microsoft.com/office/drawing/2014/main" id="{B8FFB55D-F668-24CE-241F-025CEFCCA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rcRect l="18389" t="18434" r="13081" b="38046"/>
            <a:stretch/>
          </p:blipFill>
          <p:spPr>
            <a:xfrm>
              <a:off x="5848856" y="2730212"/>
              <a:ext cx="5326450" cy="2186777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E17C388-6F4E-F28B-BAD1-94A604C3B2EF}"/>
                </a:ext>
              </a:extLst>
            </p:cNvPr>
            <p:cNvGrpSpPr/>
            <p:nvPr/>
          </p:nvGrpSpPr>
          <p:grpSpPr>
            <a:xfrm>
              <a:off x="5848856" y="2730212"/>
              <a:ext cx="5326450" cy="2339102"/>
              <a:chOff x="2974132" y="80436"/>
              <a:chExt cx="5326450" cy="233910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9BD375-E586-E894-67E9-47B09ECDC036}"/>
                  </a:ext>
                </a:extLst>
              </p:cNvPr>
              <p:cNvSpPr txBox="1"/>
              <p:nvPr/>
            </p:nvSpPr>
            <p:spPr>
              <a:xfrm>
                <a:off x="2974132" y="80436"/>
                <a:ext cx="5326450" cy="2339102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60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endParaRPr lang="en-US" sz="2800" b="1" dirty="0">
                  <a:solidFill>
                    <a:srgbClr val="003A70"/>
                  </a:solidFill>
                  <a:latin typeface="Goudy Old Style" panose="02020502050305020303" pitchFamily="18" charset="77"/>
                </a:endParaRPr>
              </a:p>
              <a:p>
                <a:pPr algn="ctr"/>
                <a:r>
                  <a:rPr lang="en-US" sz="5400" b="1" dirty="0">
                    <a:solidFill>
                      <a:srgbClr val="003A70"/>
                    </a:solidFill>
                    <a:latin typeface="Source Sans Pro" panose="020F0502020204030204" pitchFamily="34" charset="0"/>
                    <a:ea typeface="Source Sans Pro" panose="020F0502020204030204" pitchFamily="34" charset="0"/>
                    <a:cs typeface="Gautami" panose="020B0502040204020203" pitchFamily="34" charset="0"/>
                  </a:rPr>
                  <a:t>GRADES 6-12</a:t>
                </a: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3E04606B-64EA-B8F8-B185-68D9A42B28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1443" t="27536" r="61985" b="20030"/>
              <a:stretch/>
            </p:blipFill>
            <p:spPr>
              <a:xfrm>
                <a:off x="3041715" y="125740"/>
                <a:ext cx="1016717" cy="12153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48392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13</Words>
  <Application>Microsoft Macintosh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Goudy Old Style</vt:lpstr>
      <vt:lpstr>Source Sans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Kudija</dc:creator>
  <cp:lastModifiedBy>Matthew Kudija</cp:lastModifiedBy>
  <cp:revision>3</cp:revision>
  <dcterms:created xsi:type="dcterms:W3CDTF">2023-02-16T20:41:29Z</dcterms:created>
  <dcterms:modified xsi:type="dcterms:W3CDTF">2024-02-09T00:58:15Z</dcterms:modified>
</cp:coreProperties>
</file>